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9" r:id="rId9"/>
    <p:sldId id="264" r:id="rId10"/>
    <p:sldId id="265" r:id="rId11"/>
    <p:sldId id="270" r:id="rId12"/>
    <p:sldId id="266" r:id="rId13"/>
    <p:sldId id="267" r:id="rId14"/>
    <p:sldId id="268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95" d="100"/>
          <a:sy n="95" d="100"/>
        </p:scale>
        <p:origin x="11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484785"/>
            <a:ext cx="8352928" cy="2952328"/>
          </a:xfrm>
        </p:spPr>
        <p:txBody>
          <a:bodyPr>
            <a:noAutofit/>
          </a:bodyPr>
          <a:lstStyle/>
          <a:p>
            <a:r>
              <a:rPr lang="ru-RU" sz="6000" dirty="0" smtClean="0"/>
              <a:t>Водные экологические аббревиатуры</a:t>
            </a:r>
            <a:endParaRPr lang="ru-RU" sz="6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71400"/>
            <a:ext cx="9144000" cy="2506290"/>
          </a:xfrm>
        </p:spPr>
        <p:txBody>
          <a:bodyPr>
            <a:normAutofit fontScale="90000"/>
          </a:bodyPr>
          <a:lstStyle/>
          <a:p>
            <a:r>
              <a:rPr lang="ru-RU" sz="8000" dirty="0" smtClean="0"/>
              <a:t> </a:t>
            </a:r>
            <a:r>
              <a:rPr lang="ru-RU" sz="8900" dirty="0" err="1" smtClean="0"/>
              <a:t>ПДКвр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Предельно допустимая концентрация в воде водоема, используемого для </a:t>
            </a:r>
            <a:r>
              <a:rPr lang="ru-RU" sz="3600" dirty="0" err="1" smtClean="0"/>
              <a:t>рыбохозяйственных</a:t>
            </a:r>
            <a:r>
              <a:rPr lang="ru-RU" sz="3600" dirty="0" smtClean="0"/>
              <a:t> целей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564904"/>
            <a:ext cx="9144000" cy="429309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Это концентрация вредного вещества в воде, которая не должна оказывать вредного влияния на популяции рыб, в первую очередь, промысловых.</a:t>
            </a:r>
            <a:endParaRPr lang="ru-RU" sz="4800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/>
              <a:t>НДС</a:t>
            </a:r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Autofit/>
          </a:bodyPr>
          <a:lstStyle/>
          <a:p>
            <a:r>
              <a:rPr lang="ru-RU" sz="4000" dirty="0" smtClean="0"/>
              <a:t>Нормативы допустимых сбросов разрабатываются для организаций, которые осуществляют сброс сточных вод, с целью предотвращения и предупреждения превышения ПДК (предельных концентраций вредных веществ) в контрольном створе.</a:t>
            </a:r>
            <a:endParaRPr lang="ru-RU" sz="40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r>
              <a:rPr lang="ru-RU" sz="8000" dirty="0" smtClean="0"/>
              <a:t>ЛПЗ</a:t>
            </a:r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Класс загрязнённости воды также может быть оценён по величине комбинаторного показателя загрязнённости – ЛПЗ.</a:t>
            </a:r>
            <a:endParaRPr lang="ru-RU" sz="44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/>
              <a:t>ИЗВ</a:t>
            </a:r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Для упрощенной сравнительной оценки качества вод различных водных объектов (в зависимости от присутствия различных ЗВ), а также для выявления тенденций качества воды по годам используют ИЗВ.</a:t>
            </a:r>
            <a:endParaRPr lang="ru-RU" sz="40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/>
              <a:t>КИЗВ</a:t>
            </a:r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Autofit/>
          </a:bodyPr>
          <a:lstStyle/>
          <a:p>
            <a:r>
              <a:rPr lang="ru-RU" sz="4000" dirty="0" smtClean="0"/>
              <a:t>Оценка загрязненности водных объектов может быть произведена на основе других комплексных показателей, в частности КИЗВ, который представляет собой однозначную числовую оценку степени загрязненности поверхностных вод по комплексу ЗВ.</a:t>
            </a:r>
            <a:endParaRPr lang="ru-RU" sz="40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/>
              <a:t>ЛМ</a:t>
            </a:r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r>
              <a:rPr lang="ru-RU" sz="4000" dirty="0" smtClean="0"/>
              <a:t>Локальный мониторинг окружающей среды  включает </a:t>
            </a:r>
            <a:r>
              <a:rPr lang="ru-RU" sz="4000" dirty="0" err="1" smtClean="0"/>
              <a:t>подфакельные</a:t>
            </a:r>
            <a:r>
              <a:rPr lang="ru-RU" sz="4000" dirty="0" smtClean="0"/>
              <a:t> наблюдения, наблюдения в санитарно - защитной зоне, в зоне непосредственного влияния предприятия или иного источника загрязнения.</a:t>
            </a:r>
            <a:endParaRPr lang="ru-RU" sz="4000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29600" cy="1143000"/>
          </a:xfrm>
        </p:spPr>
        <p:txBody>
          <a:bodyPr>
            <a:noAutofit/>
          </a:bodyPr>
          <a:lstStyle/>
          <a:p>
            <a:r>
              <a:rPr lang="ru-RU" sz="8000" dirty="0" smtClean="0"/>
              <a:t>Спасибо за внимание </a:t>
            </a:r>
            <a:r>
              <a:rPr lang="ru-RU" sz="8000" dirty="0" smtClean="0">
                <a:sym typeface="Wingdings" pitchFamily="2" charset="2"/>
              </a:rPr>
              <a:t></a:t>
            </a:r>
            <a:endParaRPr lang="ru-RU" sz="8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8900" dirty="0" smtClean="0"/>
              <a:t>ПДС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sz="4900" dirty="0" smtClean="0"/>
              <a:t>(</a:t>
            </a:r>
            <a:r>
              <a:rPr lang="ru-RU" sz="4900" dirty="0" smtClean="0"/>
              <a:t>предельно допустимый сброс)</a:t>
            </a:r>
            <a:endParaRPr lang="ru-RU" sz="49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348880"/>
            <a:ext cx="9144000" cy="450912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экологический норматив: масса вещества в сточных водах, максимально допустимая к отведению в установленном режиме в данном пункте водного объекта в единицу времени с целью обеспечения норм качества воды в контрольном пункте</a:t>
            </a:r>
            <a:endParaRPr lang="ru-RU" sz="4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 ПДС </a:t>
            </a:r>
            <a:r>
              <a:rPr lang="ru-RU" sz="3600" dirty="0" smtClean="0"/>
              <a:t>- лимит по расходу сточных вод и концентрации содержащихся в них примесей - устанавливается с учетом ПДК веществ в местах водопользования (в зависимости от вида водопользования), ассимилирующей способности водного объекта, перспектив развития региона и оптимального распределения массы сбрасываемых веществ между водопользователями, сбрасывающими сточные воды </a:t>
            </a:r>
            <a:endParaRPr lang="ru-RU" sz="36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8900" dirty="0" smtClean="0"/>
              <a:t>ПДВ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4900" dirty="0" smtClean="0"/>
              <a:t>(предельно допустимый выброс)</a:t>
            </a:r>
            <a:endParaRPr lang="ru-RU" sz="49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2815"/>
            <a:ext cx="9144000" cy="5085185"/>
          </a:xfrm>
        </p:spPr>
        <p:txBody>
          <a:bodyPr>
            <a:normAutofit/>
          </a:bodyPr>
          <a:lstStyle/>
          <a:p>
            <a:r>
              <a:rPr lang="ru-RU" dirty="0" smtClean="0"/>
              <a:t>Норматив, ограничивающий объем (количество) загрязняющего вещества, поступающего в окружающую среду из источника (совокупности источников) загрязнения за единицу времени, превышение которого ведет к неблагоприятным последствиям в окружающей среде или опасно для здоровья человека (выброс от источника загрязнения ведет к превышению предельно допустимых концентраций в окружающей среде).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"/>
            <a:ext cx="4497388" cy="105273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4300" dirty="0" smtClean="0"/>
              <a:t>ВСВ </a:t>
            </a:r>
          </a:p>
          <a:p>
            <a:r>
              <a:rPr lang="ru-RU" dirty="0" smtClean="0"/>
              <a:t>(временно согласованный выброс)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-252536" y="764704"/>
            <a:ext cx="4824536" cy="633670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Временный лимит выброса вредного вещества в атмосферный воздух или воду, который устанавливается   для действующих стационарных источников   выбросов с учетом качества        атмосферного воздуха и социально-экономических условий развития соответствующей территории в целях поэтапного достижения установленного предельно допустимого выброса 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"/>
            <a:ext cx="4498975" cy="105273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4300" dirty="0" smtClean="0"/>
              <a:t>ВСС</a:t>
            </a:r>
          </a:p>
          <a:p>
            <a:r>
              <a:rPr lang="ru-RU" dirty="0" smtClean="0"/>
              <a:t> (временно согласованный сброс)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196752"/>
            <a:ext cx="4498975" cy="5661247"/>
          </a:xfrm>
        </p:spPr>
        <p:txBody>
          <a:bodyPr/>
          <a:lstStyle/>
          <a:p>
            <a:r>
              <a:rPr lang="ru-RU" dirty="0" smtClean="0"/>
              <a:t>Временно согласованный норматив (лимит) сброса, устанавливаемый для выпуска сточных вод в окружающую природную среду на период выполнения мероприятий по достижению ПДС и определяющий технологически обоснованную массу загрязняющих веществ в сточных водах, максимально допустимую к отведению в единицу времени. </a:t>
            </a:r>
            <a:endParaRPr lang="ru-RU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ВСВ и ВСС устанавливается, когда по каким-либо объективным причинам социально-экономического характера нормативы ПДВ и ПДС не могут быть соблюдены)</a:t>
            </a:r>
            <a:endParaRPr lang="ru-RU" sz="54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8900" dirty="0" smtClean="0"/>
              <a:t>ОДУ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(ориентировочно допустимый уровень химического вещества в воде)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332037"/>
            <a:ext cx="9144000" cy="4525963"/>
          </a:xfrm>
        </p:spPr>
        <p:txBody>
          <a:bodyPr/>
          <a:lstStyle/>
          <a:p>
            <a:r>
              <a:rPr lang="ru-RU" dirty="0" smtClean="0"/>
              <a:t>Временный гигиенический норматив, разрабатываемый на основе расчётных и </a:t>
            </a:r>
            <a:r>
              <a:rPr lang="ru-RU" dirty="0" err="1" smtClean="0"/>
              <a:t>экспресс-экспериментальных</a:t>
            </a:r>
            <a:r>
              <a:rPr lang="ru-RU" dirty="0" smtClean="0"/>
              <a:t> методов прогноза токсичности и применяемый только на стадии предупредительного санитарного надзора за проектируемыми или строящимися предприятиями, реконструированные </a:t>
            </a:r>
            <a:r>
              <a:rPr lang="ru-RU" dirty="0" err="1" smtClean="0"/>
              <a:t>отчистными</a:t>
            </a:r>
            <a:r>
              <a:rPr lang="ru-RU" dirty="0" smtClean="0"/>
              <a:t> сооружениями.</a:t>
            </a:r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8900" dirty="0" smtClean="0"/>
              <a:t>ПДК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(</a:t>
            </a:r>
            <a:r>
              <a:rPr lang="ru-RU" dirty="0" smtClean="0"/>
              <a:t>предельно допустимая концентрация)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2817"/>
            <a:ext cx="9144000" cy="508518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Утверждённый в законодательном порядке санитарно-гигиенический норматив. Под ПДК понимается такая концентрация химических элементов и их соединений в окружающей среде, которая при повседневном влиянии в течение длительного времени на организм человека не вызывает патологических изменений или заболеваний, устанавливаемых современными методами исследований в любые сроки жизни настоящего и последующего поколений.</a:t>
            </a:r>
            <a:endParaRPr lang="ru-RU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636912"/>
          </a:xfrm>
        </p:spPr>
        <p:txBody>
          <a:bodyPr>
            <a:noAutofit/>
          </a:bodyPr>
          <a:lstStyle/>
          <a:p>
            <a:r>
              <a:rPr lang="ru-RU" sz="8000" dirty="0" smtClean="0"/>
              <a:t>(</a:t>
            </a:r>
            <a:r>
              <a:rPr lang="ru-RU" sz="8000" dirty="0" err="1" smtClean="0"/>
              <a:t>ПДКв</a:t>
            </a:r>
            <a:r>
              <a:rPr lang="ru-RU" sz="8000" dirty="0" smtClean="0"/>
              <a:t>)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Предельно допустимая концентрация в воде водоема хозяйственно-питьевого и культурно-бытового водопользования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780928"/>
            <a:ext cx="9144000" cy="4077072"/>
          </a:xfrm>
        </p:spPr>
        <p:txBody>
          <a:bodyPr>
            <a:noAutofit/>
          </a:bodyPr>
          <a:lstStyle/>
          <a:p>
            <a:r>
              <a:rPr lang="ru-RU" sz="3600" dirty="0" smtClean="0"/>
              <a:t>Это концентрация вредного вещества в воде, которая не должна оказывать прямого или косвенного влияния на организм человека в течение всей его жизни и на здоровье последующих поколений и не должна ухудшать гигиенические условия водопользования.</a:t>
            </a:r>
            <a:endParaRPr lang="ru-RU" sz="36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2DBFC9A-C4FE-4E05-A887-170E93BC0C96}"/>
</file>

<file path=customXml/itemProps2.xml><?xml version="1.0" encoding="utf-8"?>
<ds:datastoreItem xmlns:ds="http://schemas.openxmlformats.org/officeDocument/2006/customXml" ds:itemID="{B716193E-841F-4461-96E6-6E3E032ABFAF}"/>
</file>

<file path=customXml/itemProps3.xml><?xml version="1.0" encoding="utf-8"?>
<ds:datastoreItem xmlns:ds="http://schemas.openxmlformats.org/officeDocument/2006/customXml" ds:itemID="{4B63C6B6-2204-44CC-B7FA-E6104FE6B2BC}"/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458</Words>
  <Application>Microsoft Office PowerPoint</Application>
  <PresentationFormat>On-screen Show (4:3)</PresentationFormat>
  <Paragraphs>33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Тема Office</vt:lpstr>
      <vt:lpstr>Водные экологические аббревиатуры</vt:lpstr>
      <vt:lpstr>ПДС  (предельно допустимый сброс)</vt:lpstr>
      <vt:lpstr>PowerPoint Presentation</vt:lpstr>
      <vt:lpstr>ПДВ  (предельно допустимый выброс)</vt:lpstr>
      <vt:lpstr>PowerPoint Presentation</vt:lpstr>
      <vt:lpstr>PowerPoint Presentation</vt:lpstr>
      <vt:lpstr>ОДУ  (ориентировочно допустимый уровень химического вещества в воде)</vt:lpstr>
      <vt:lpstr>ПДК (предельно допустимая концентрация)</vt:lpstr>
      <vt:lpstr>(ПДКв)  Предельно допустимая концентрация в воде водоема хозяйственно-питьевого и культурно-бытового водопользования </vt:lpstr>
      <vt:lpstr> ПДКвр Предельно допустимая концентрация в воде водоема, используемого для рыбохозяйственных целей</vt:lpstr>
      <vt:lpstr>НДС</vt:lpstr>
      <vt:lpstr>ЛПЗ</vt:lpstr>
      <vt:lpstr>ИЗВ</vt:lpstr>
      <vt:lpstr>КИЗВ</vt:lpstr>
      <vt:lpstr>ЛМ</vt:lpstr>
      <vt:lpstr>Спасибо за внимание 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Водные экологические аббревиатуры</dc:title>
  <dc:creator>Анастасия</dc:creator>
  <cp:lastModifiedBy>Tanya</cp:lastModifiedBy>
  <cp:revision>17</cp:revision>
  <dcterms:created xsi:type="dcterms:W3CDTF">2016-10-10T12:09:07Z</dcterms:created>
  <dcterms:modified xsi:type="dcterms:W3CDTF">2017-10-13T16:03:39Z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